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6" r:id="rId5"/>
    <p:sldId id="267" r:id="rId6"/>
    <p:sldId id="268" r:id="rId7"/>
    <p:sldId id="269" r:id="rId8"/>
  </p:sldIdLst>
  <p:sldSz cx="12192000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501370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6005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069806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07133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982652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627428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146567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37167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393658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041672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945726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026783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 eaLnBrk="1" hangingPunct="1"/>
            <a:r>
              <a:rPr lang="en-US" altLang="et-EE" dirty="0" smtClean="0"/>
              <a:t/>
            </a:r>
            <a:br>
              <a:rPr lang="en-US" altLang="et-EE" dirty="0" smtClean="0"/>
            </a:br>
            <a:r>
              <a:rPr lang="en-US" altLang="et-EE" dirty="0" smtClean="0"/>
              <a:t/>
            </a:r>
            <a:br>
              <a:rPr lang="en-US" altLang="et-EE" dirty="0" smtClean="0"/>
            </a:br>
            <a:r>
              <a:rPr lang="et-EE" altLang="et-EE" dirty="0" smtClean="0"/>
              <a:t>Andmebaasid ja SQL</a:t>
            </a:r>
            <a:r>
              <a:rPr lang="en-US" altLang="et-EE" dirty="0" smtClean="0"/>
              <a:t/>
            </a:r>
            <a:br>
              <a:rPr lang="en-US" altLang="et-EE" dirty="0" smtClean="0"/>
            </a:br>
            <a:endParaRPr lang="en-US" altLang="et-EE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1972" y="3770702"/>
            <a:ext cx="6400800" cy="1752600"/>
          </a:xfrm>
        </p:spPr>
        <p:txBody>
          <a:bodyPr rtlCol="0">
            <a:normAutofit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t-EE" dirty="0" smtClean="0"/>
          </a:p>
          <a:p>
            <a:pPr algn="l">
              <a:defRPr/>
            </a:pPr>
            <a:r>
              <a:rPr lang="et-EE" dirty="0" smtClean="0"/>
              <a:t>Tanel Tammet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2456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smtClean="0"/>
              <a:t>Sisukord</a:t>
            </a:r>
            <a:endParaRPr lang="en-US" altLang="et-EE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8229600" cy="4525962"/>
          </a:xfrm>
        </p:spPr>
        <p:txBody>
          <a:bodyPr/>
          <a:lstStyle/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r>
              <a:rPr lang="et-EE" altLang="et-EE" dirty="0" smtClean="0"/>
              <a:t>Andmebaasid </a:t>
            </a: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SQL</a:t>
            </a: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Kasutamine Pythonist</a:t>
            </a:r>
          </a:p>
          <a:p>
            <a:pPr marL="0" indent="0">
              <a:buNone/>
            </a:pP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179116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 dirty="0" smtClean="0"/>
              <a:t>Mis on andmebaas?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r>
              <a:rPr lang="et-EE" altLang="et-EE" sz="2400" dirty="0" smtClean="0"/>
              <a:t>Mõeldakse enamasti ühte kahest:</a:t>
            </a:r>
          </a:p>
          <a:p>
            <a:pPr marL="0" indent="0">
              <a:buNone/>
            </a:pPr>
            <a:endParaRPr lang="et-EE" altLang="et-EE" sz="2400" dirty="0" smtClean="0"/>
          </a:p>
          <a:p>
            <a:r>
              <a:rPr lang="et-EE" altLang="et-EE" sz="2400" dirty="0" smtClean="0"/>
              <a:t>Andmed ise ehk kogus efektiivseks kasutamiseks struktureeritud ja indekseeritud andmeid arvutis.</a:t>
            </a:r>
          </a:p>
          <a:p>
            <a:r>
              <a:rPr lang="et-EE" altLang="et-EE" sz="2400" dirty="0" smtClean="0"/>
              <a:t>Andmebaasimootor ehk </a:t>
            </a:r>
            <a:r>
              <a:rPr lang="et-EE" altLang="et-EE" sz="2400" dirty="0"/>
              <a:t>p</a:t>
            </a:r>
            <a:r>
              <a:rPr lang="et-EE" altLang="et-EE" sz="2400" dirty="0" smtClean="0"/>
              <a:t>rogramm, mis suudab sellistest andmetest otsida, muuta, lisada jne.</a:t>
            </a:r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t-EE" altLang="et-EE" sz="2400" dirty="0" smtClean="0"/>
          </a:p>
        </p:txBody>
      </p:sp>
    </p:spTree>
    <p:extLst>
      <p:ext uri="{BB962C8B-B14F-4D97-AF65-F5344CB8AC3E}">
        <p14:creationId xmlns:p14="http://schemas.microsoft.com/office/powerpoint/2010/main" val="224609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 dirty="0" smtClean="0"/>
              <a:t>Miks </a:t>
            </a:r>
            <a:r>
              <a:rPr lang="et-EE" altLang="et-EE" dirty="0" smtClean="0"/>
              <a:t>andmebaas?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r>
              <a:rPr lang="et-EE" altLang="et-EE" sz="2400" dirty="0" smtClean="0"/>
              <a:t>Põhimõtteliselt saab kõiki andmeid ise failides hoida ja neid sealt programmidega otsida, lisada jne, aga selle efektiivselt tööleprogrammeerimine on väga suur töö.</a:t>
            </a:r>
          </a:p>
          <a:p>
            <a:pPr marL="0" indent="0">
              <a:buNone/>
            </a:pPr>
            <a:endParaRPr lang="et-EE" altLang="et-EE" sz="2400" dirty="0"/>
          </a:p>
          <a:p>
            <a:pPr marL="0" indent="0">
              <a:buNone/>
            </a:pPr>
            <a:r>
              <a:rPr lang="et-EE" altLang="et-EE" sz="2400" dirty="0" smtClean="0"/>
              <a:t>Andmebaasimootorid teevad meie eest suure osa keerulist tööd ära.</a:t>
            </a:r>
          </a:p>
          <a:p>
            <a:pPr marL="0" indent="0">
              <a:buNone/>
            </a:pPr>
            <a:endParaRPr lang="et-EE" altLang="et-EE" sz="2400" dirty="0"/>
          </a:p>
          <a:p>
            <a:pPr marL="0" indent="0">
              <a:spcBef>
                <a:spcPts val="0"/>
              </a:spcBef>
              <a:buNone/>
            </a:pPr>
            <a:r>
              <a:rPr lang="et-EE" altLang="et-EE" sz="2400" dirty="0"/>
              <a:t>Igal andmebaasimootoril on oma spetsiaalne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altLang="et-EE" sz="2400" dirty="0"/>
              <a:t>formaat andmete hoidmiseks, oma optimeering,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altLang="et-EE" sz="2400" dirty="0"/>
              <a:t>oma keelevariant jne.</a:t>
            </a:r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t-EE" altLang="et-EE" sz="2400" dirty="0" smtClean="0"/>
          </a:p>
        </p:txBody>
      </p:sp>
    </p:spTree>
    <p:extLst>
      <p:ext uri="{BB962C8B-B14F-4D97-AF65-F5344CB8AC3E}">
        <p14:creationId xmlns:p14="http://schemas.microsoft.com/office/powerpoint/2010/main" val="80482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 dirty="0" smtClean="0"/>
              <a:t>Mitut liiki andmebaasisüsteemid</a:t>
            </a:r>
            <a:endParaRPr lang="et-EE" altLang="et-EE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t-EE" altLang="et-EE" sz="2400" dirty="0" smtClean="0"/>
              <a:t>Enimkasutatavad andmebaasisüsteemid on nn </a:t>
            </a:r>
            <a:r>
              <a:rPr lang="et-EE" altLang="et-EE" sz="2400" b="1" dirty="0" smtClean="0"/>
              <a:t>relatsioonilised</a:t>
            </a:r>
            <a:r>
              <a:rPr lang="et-EE" altLang="et-EE" sz="2400" dirty="0" smtClean="0"/>
              <a:t>: andmed on niiöelda tabelitena, umbes nagu suur hulk exceli tabeleid. </a:t>
            </a:r>
          </a:p>
          <a:p>
            <a:pPr marL="0" indent="0">
              <a:buNone/>
            </a:pPr>
            <a:endParaRPr lang="et-EE" altLang="et-EE" sz="2400" dirty="0"/>
          </a:p>
          <a:p>
            <a:pPr marL="0" indent="0">
              <a:spcBef>
                <a:spcPts val="0"/>
              </a:spcBef>
              <a:buNone/>
            </a:pPr>
            <a:r>
              <a:rPr lang="et-EE" altLang="et-EE" sz="2400" dirty="0" smtClean="0"/>
              <a:t>Relatsioonilistes andmebaasides kasutatakse otsinguks, lisamiseks jne reeglina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altLang="et-EE" sz="2400" b="1" dirty="0" smtClean="0"/>
              <a:t>SQL</a:t>
            </a:r>
            <a:r>
              <a:rPr lang="et-EE" altLang="et-EE" sz="2400" dirty="0" smtClean="0"/>
              <a:t> keelt. Kõige populaarsemad andmebaasisüsteemid kasutavad seda:</a:t>
            </a:r>
          </a:p>
          <a:p>
            <a:pPr marL="0" indent="0">
              <a:spcBef>
                <a:spcPts val="0"/>
              </a:spcBef>
              <a:buNone/>
            </a:pPr>
            <a:endParaRPr lang="et-EE" altLang="et-EE" sz="2400" dirty="0"/>
          </a:p>
          <a:p>
            <a:pPr>
              <a:spcBef>
                <a:spcPts val="0"/>
              </a:spcBef>
            </a:pPr>
            <a:r>
              <a:rPr lang="et-EE" altLang="et-EE" sz="2400" smtClean="0"/>
              <a:t>Postgresql, MySQL/Mariadb</a:t>
            </a:r>
            <a:r>
              <a:rPr lang="et-EE" altLang="et-EE" sz="2400" dirty="0" smtClean="0"/>
              <a:t>, Sqlite, Microsoft SQL server, Oracle, ...</a:t>
            </a:r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r>
              <a:rPr lang="et-EE" altLang="et-EE" sz="2400" dirty="0" smtClean="0"/>
              <a:t>Baase, mis SQL keelt ei kasuta, nimetatakse tihti NoSQL baasideks:</a:t>
            </a:r>
          </a:p>
          <a:p>
            <a:r>
              <a:rPr lang="et-EE" altLang="et-EE" sz="2400" dirty="0" smtClean="0"/>
              <a:t>Mongodb, Neo4j, Allegrograph, ...</a:t>
            </a:r>
            <a:endParaRPr lang="et-EE" altLang="et-EE" sz="2400" dirty="0" smtClean="0"/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t-EE" altLang="et-EE" sz="2400" dirty="0" smtClean="0"/>
          </a:p>
        </p:txBody>
      </p:sp>
    </p:spTree>
    <p:extLst>
      <p:ext uri="{BB962C8B-B14F-4D97-AF65-F5344CB8AC3E}">
        <p14:creationId xmlns:p14="http://schemas.microsoft.com/office/powerpoint/2010/main" val="124529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 dirty="0" smtClean="0"/>
              <a:t>Kasutame meie näideteks </a:t>
            </a:r>
            <a:r>
              <a:rPr lang="et-EE" altLang="et-EE" b="1" dirty="0" smtClean="0"/>
              <a:t>sqlite</a:t>
            </a:r>
            <a:endParaRPr lang="et-EE" altLang="et-EE" b="1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t-EE" altLang="et-EE" sz="2400" dirty="0"/>
              <a:t>https://www.sqlite.org/</a:t>
            </a:r>
            <a:endParaRPr lang="et-EE" altLang="et-EE" sz="2400" dirty="0" smtClean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r>
              <a:rPr lang="et-EE" altLang="et-EE" dirty="0" smtClean="0"/>
              <a:t>Sqlite on äärmiselt lihtne kasutada</a:t>
            </a:r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Ta on enimkasutatav andmebaasisüsteem maailmas:</a:t>
            </a:r>
          </a:p>
          <a:p>
            <a:pPr marL="0" indent="0">
              <a:buNone/>
            </a:pPr>
            <a:r>
              <a:rPr lang="et-EE" altLang="et-EE" dirty="0"/>
              <a:t>p</a:t>
            </a:r>
            <a:r>
              <a:rPr lang="et-EE" altLang="et-EE" dirty="0" smtClean="0"/>
              <a:t>aljudesse rakendustesse ja Androidi sisseehitatud baasina</a:t>
            </a:r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Aga ei sobi väga hästi tavalisteks serverirakendusteks</a:t>
            </a:r>
            <a:endParaRPr lang="et-EE" altLang="et-EE" dirty="0" smtClean="0"/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t-EE" altLang="et-EE" sz="2400" dirty="0" smtClean="0"/>
          </a:p>
        </p:txBody>
      </p:sp>
    </p:spTree>
    <p:extLst>
      <p:ext uri="{BB962C8B-B14F-4D97-AF65-F5344CB8AC3E}">
        <p14:creationId xmlns:p14="http://schemas.microsoft.com/office/powerpoint/2010/main" val="293140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SQL keel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t-EE" dirty="0" smtClean="0"/>
          </a:p>
          <a:p>
            <a:pPr marL="0" indent="0">
              <a:buNone/>
            </a:pPr>
            <a:r>
              <a:rPr lang="et-EE" dirty="0" smtClean="0"/>
              <a:t>Ütleb baasile, mis päringut teha, mida lisada jne.</a:t>
            </a:r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r>
              <a:rPr lang="et-EE" dirty="0" smtClean="0"/>
              <a:t>Aga andmebaasisüsteem otsustab ise, </a:t>
            </a:r>
            <a:r>
              <a:rPr lang="et-EE" b="1" dirty="0" smtClean="0"/>
              <a:t>kuidas</a:t>
            </a:r>
            <a:r>
              <a:rPr lang="et-EE" dirty="0" smtClean="0"/>
              <a:t> seda teha.</a:t>
            </a:r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r>
              <a:rPr lang="et-EE" dirty="0"/>
              <a:t>Vaata </a:t>
            </a:r>
            <a:r>
              <a:rPr lang="et-EE" dirty="0" smtClean="0"/>
              <a:t>ka ise</a:t>
            </a:r>
          </a:p>
          <a:p>
            <a:pPr marL="0" indent="0">
              <a:buNone/>
            </a:pPr>
            <a:r>
              <a:rPr lang="et-EE" dirty="0" smtClean="0"/>
              <a:t>https</a:t>
            </a:r>
            <a:r>
              <a:rPr lang="et-EE" dirty="0"/>
              <a:t>://www.w3schools.com/sql/</a:t>
            </a:r>
          </a:p>
        </p:txBody>
      </p:sp>
    </p:spTree>
    <p:extLst>
      <p:ext uri="{BB962C8B-B14F-4D97-AF65-F5344CB8AC3E}">
        <p14:creationId xmlns:p14="http://schemas.microsoft.com/office/powerpoint/2010/main" val="173128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</TotalTime>
  <Words>229</Words>
  <Application>Microsoft Office PowerPoint</Application>
  <PresentationFormat>Widescreen</PresentationFormat>
  <Paragraphs>53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  Andmebaasid ja SQL </vt:lpstr>
      <vt:lpstr>Sisukord</vt:lpstr>
      <vt:lpstr>Mis on andmebaas?</vt:lpstr>
      <vt:lpstr>Miks andmebaas?</vt:lpstr>
      <vt:lpstr>Mitut liiki andmebaasisüsteemid</vt:lpstr>
      <vt:lpstr>Kasutame meie näideteks sqlite</vt:lpstr>
      <vt:lpstr>SQL keel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Veebileht</dc:title>
  <dc:creator>Tanel Tammet</dc:creator>
  <cp:lastModifiedBy>Tanel Tammet</cp:lastModifiedBy>
  <cp:revision>15</cp:revision>
  <dcterms:created xsi:type="dcterms:W3CDTF">2018-12-03T12:17:31Z</dcterms:created>
  <dcterms:modified xsi:type="dcterms:W3CDTF">2018-12-10T13:35:43Z</dcterms:modified>
</cp:coreProperties>
</file>